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8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773FFF-42C7-4BDF-94D4-77A0616D13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638BACD-7BD6-4F1F-B74B-E7DDC215DB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85279-D732-4CD0-AB4D-0CFAAA72A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260BD8-A24F-49CF-AF94-A009405AA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CC3CD5-31B3-45C7-850B-524B0D21F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065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9F282F-AFE3-430C-BB4D-A44FBF279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B8D9BBF-5F86-49CA-A4AA-5E384F0F7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FA03BF8-C599-4C51-B8A2-08983ABFA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A5EF5D-0AA3-40B5-B84A-6C7E75BFF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86A4F1-6D35-4D6B-A8F4-0E22A53EC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894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1B0902-C578-4360-909E-59F44C225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72E480-856F-458B-8433-AF475D24A2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6D677D-75A6-46E4-B7F3-2AB6F94C6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FE17CE8-BDC5-43D3-AA94-5F67524E2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5DA8AB6-CF00-4E15-A180-4BD0F2086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9501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71AC68-C0E3-4870-A0C8-301239747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80451F-8838-442C-9DA7-F025FC62A3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435D178-D735-4280-BA02-C1D90731E0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F89AA25-7BB7-43C4-B2AF-6E421015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BBC77B-77AE-49B9-9BEA-3B905E878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93CA3F7-B680-4841-9800-BBC2616FA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06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1F5753-18EB-40E1-BEAA-58C6D60E3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6C0A49B-3F31-40F8-91A0-E5E7801889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09CF8BD-D161-45CD-9614-26E6013FFD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BD19593-CEE9-4042-8BAA-FE61EE1950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7A6332D-0A55-479C-AECD-1C3239D2C4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90FBEC5-8A0F-4E1D-AEBF-01D4F421F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A223F34-9936-4636-AF3F-5920D1477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62EC3B3-A807-42AA-986C-4503794BE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138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4770B9-C235-4E63-8017-B0787C580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773921C-E96C-4104-A34C-8471EEA52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D29C324-D8FF-4DB7-8034-A49DA925D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252AF9-96DB-46A2-8A83-6F5128302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1286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B848408-AF53-4FFA-B4FF-A41D30221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11EE476-0A67-43B7-802A-C6DCC40E8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A4857CE-EA28-477E-8D96-3F8A7183B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319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DCEBB2-6B14-4101-AF04-46BC31266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626136-3BA8-4732-BF05-FBC3ED47D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F470392-6EAD-4D66-B316-F416F995E8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578D557-6E1D-4F27-835C-EE7AEBC46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5B330C8-2B93-42ED-BC16-9C0352491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68AAA82-16ED-49D5-921B-517AF512D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9943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EA3D4A-4C06-4A51-B37F-0D6CEC1E8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AA34EE-C09C-4C19-A908-4D5C34AB43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1F7A6CA-BD0C-46EF-9014-D0DEB07E7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AED42F8-EB8A-41F7-88E6-E64962E2C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05FC361-BB83-4B64-A657-05B2E91D3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69B0194-83D0-48D4-BCB6-388010A9F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780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AD44A7-BC1D-47BB-958D-2932AA9AF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341DCF8-7488-4DD4-A125-679ADC083E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2DFE43-F15A-42B8-85DE-C20DDF2B6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2A4440-BC10-4017-A855-4C402F225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B25896-5356-490F-8778-16F399077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1176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86234A1-EA41-4AAB-AE3A-88ED934406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0EEA93A-A526-483D-9B9E-65D8E4B5D9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527D90-54DC-4F21-9226-0A6EFF6FA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9F664B1-5D94-4383-BEC2-333AD2165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2244635-6E9B-47FD-91F6-ADCC6ECEE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277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B1F3250-9071-46C5-ADC3-3F6FE8196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C046E80-3559-40AD-A8D9-F538B030B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FDB5581-E440-4DAE-907B-142B4E3E1E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8BBEA-3A74-4B1B-B927-1A8C899311D3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E7621E2-8265-429D-B6C6-F2856A5E33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CA289A7-F236-4AEC-833E-F6E955A31C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7CC05-B1DB-414F-A900-2841B315F9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123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5321E4-1DAE-4CF8-B457-D1B27090E3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실험용 </a:t>
            </a:r>
            <a:r>
              <a:rPr lang="en-US" altLang="ko-KR" dirty="0"/>
              <a:t>GUI </a:t>
            </a:r>
            <a:r>
              <a:rPr lang="ko-KR" altLang="en-US" dirty="0"/>
              <a:t>프로그램</a:t>
            </a:r>
            <a:br>
              <a:rPr lang="en-US" altLang="ko-KR" dirty="0"/>
            </a:br>
            <a:r>
              <a:rPr lang="ko-KR" altLang="en-US" dirty="0"/>
              <a:t>요구사항 정의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12EC6E2-286A-421A-B56E-7DFEE658D4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713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94FECA-4FBC-4739-89F7-E40E1D12C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</a:t>
            </a:r>
            <a:r>
              <a:rPr lang="en-US" altLang="ko-KR" dirty="0"/>
              <a:t>1. </a:t>
            </a:r>
            <a:r>
              <a:rPr lang="ko-KR" altLang="en-US" dirty="0" err="1"/>
              <a:t>디스플레이할</a:t>
            </a:r>
            <a:r>
              <a:rPr lang="ko-KR" altLang="en-US" dirty="0"/>
              <a:t> 항목 선택 기능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ED46ECA-EDD5-41A4-BB5A-6C0FF53EF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7788"/>
            <a:ext cx="10515600" cy="5056093"/>
          </a:xfrm>
        </p:spPr>
        <p:txBody>
          <a:bodyPr>
            <a:normAutofit/>
          </a:bodyPr>
          <a:lstStyle/>
          <a:p>
            <a:r>
              <a:rPr lang="en-US" altLang="ko-KR" dirty="0"/>
              <a:t>IMU</a:t>
            </a:r>
            <a:r>
              <a:rPr lang="ko-KR" altLang="en-US" dirty="0"/>
              <a:t> </a:t>
            </a:r>
            <a:r>
              <a:rPr lang="en-US" altLang="ko-KR" dirty="0"/>
              <a:t>Data</a:t>
            </a:r>
          </a:p>
          <a:p>
            <a:pPr lvl="1"/>
            <a:r>
              <a:rPr lang="en-US" altLang="ko-KR" dirty="0"/>
              <a:t>RAX, RAY, RAZ, RGX, RGY, RGZ </a:t>
            </a:r>
          </a:p>
          <a:p>
            <a:pPr lvl="1"/>
            <a:r>
              <a:rPr lang="en-US" altLang="ko-KR" dirty="0"/>
              <a:t>AX, AY, AZ, GX, GY, GZ (</a:t>
            </a:r>
            <a:r>
              <a:rPr lang="en-US" altLang="ko-KR" dirty="0" err="1"/>
              <a:t>lpf</a:t>
            </a:r>
            <a:r>
              <a:rPr lang="ko-KR" altLang="en-US" dirty="0"/>
              <a:t>의 </a:t>
            </a:r>
            <a:r>
              <a:rPr lang="en-US" altLang="ko-KR" dirty="0"/>
              <a:t>cut-off frequency </a:t>
            </a:r>
            <a:r>
              <a:rPr lang="ko-KR" altLang="en-US" dirty="0"/>
              <a:t>선택 기능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Feature Vectors (</a:t>
            </a:r>
            <a:r>
              <a:rPr lang="ko-KR" altLang="en-US" dirty="0"/>
              <a:t>특성연산 코드는 개발된 </a:t>
            </a:r>
            <a:r>
              <a:rPr lang="en-US" altLang="ko-KR" dirty="0"/>
              <a:t>c</a:t>
            </a:r>
            <a:r>
              <a:rPr lang="ko-KR" altLang="en-US" dirty="0"/>
              <a:t>라이브러리 참조</a:t>
            </a:r>
            <a:r>
              <a:rPr lang="en-US" altLang="ko-KR" dirty="0"/>
              <a:t>)</a:t>
            </a:r>
          </a:p>
          <a:p>
            <a:pPr lvl="1"/>
            <a:r>
              <a:rPr lang="en-US" altLang="ko-KR" dirty="0"/>
              <a:t>RASVM, ASVM, RGSVM, GSVM</a:t>
            </a:r>
          </a:p>
          <a:p>
            <a:pPr lvl="1"/>
            <a:r>
              <a:rPr lang="en-US" altLang="ko-KR" dirty="0"/>
              <a:t>Euler Angle (Pitch,</a:t>
            </a:r>
            <a:r>
              <a:rPr lang="ko-KR" altLang="en-US" dirty="0"/>
              <a:t> </a:t>
            </a:r>
            <a:r>
              <a:rPr lang="en-US" altLang="ko-KR" dirty="0"/>
              <a:t>Roll,</a:t>
            </a:r>
            <a:r>
              <a:rPr lang="ko-KR" altLang="en-US" dirty="0"/>
              <a:t> </a:t>
            </a:r>
            <a:r>
              <a:rPr lang="en-US" altLang="ko-KR" dirty="0"/>
              <a:t>Yaw)</a:t>
            </a:r>
          </a:p>
          <a:p>
            <a:pPr lvl="1"/>
            <a:r>
              <a:rPr lang="en-US" altLang="ko-KR" strike="sngStrike" dirty="0" err="1"/>
              <a:t>Fall_count</a:t>
            </a:r>
            <a:r>
              <a:rPr lang="en-US" altLang="ko-KR" strike="sngStrike" dirty="0"/>
              <a:t>, </a:t>
            </a:r>
            <a:r>
              <a:rPr lang="en-US" altLang="ko-KR" strike="sngStrike" dirty="0" err="1"/>
              <a:t>jump_count</a:t>
            </a:r>
            <a:r>
              <a:rPr lang="en-US" altLang="ko-KR" strike="sngStrike" dirty="0"/>
              <a:t> (</a:t>
            </a:r>
            <a:r>
              <a:rPr lang="ko-KR" altLang="en-US" strike="sngStrike" dirty="0"/>
              <a:t>필요하면 오프라인에서</a:t>
            </a:r>
            <a:r>
              <a:rPr lang="en-US" altLang="ko-KR" strike="sngStrike" dirty="0"/>
              <a:t>)</a:t>
            </a:r>
          </a:p>
          <a:p>
            <a:pPr lvl="1"/>
            <a:r>
              <a:rPr lang="en-US" altLang="ko-KR" dirty="0"/>
              <a:t>Jerk, Vertical Velocity</a:t>
            </a:r>
          </a:p>
          <a:p>
            <a:pPr lvl="1"/>
            <a:r>
              <a:rPr lang="en-US" altLang="ko-KR" dirty="0"/>
              <a:t>ML </a:t>
            </a:r>
            <a:r>
              <a:rPr lang="ko-KR" altLang="en-US" dirty="0" err="1"/>
              <a:t>확률값</a:t>
            </a:r>
            <a:endParaRPr lang="en-US" altLang="ko-KR" dirty="0"/>
          </a:p>
          <a:p>
            <a:r>
              <a:rPr lang="en-US" altLang="ko-KR" dirty="0"/>
              <a:t>MCU</a:t>
            </a:r>
            <a:r>
              <a:rPr lang="ko-KR" altLang="en-US" dirty="0"/>
              <a:t> </a:t>
            </a:r>
            <a:r>
              <a:rPr lang="ko-KR" altLang="en-US" dirty="0" err="1"/>
              <a:t>리턴값</a:t>
            </a:r>
            <a:endParaRPr lang="en-US" altLang="ko-KR" dirty="0"/>
          </a:p>
          <a:p>
            <a:pPr lvl="1"/>
            <a:r>
              <a:rPr lang="ko-KR" altLang="en-US" dirty="0"/>
              <a:t>이거를 </a:t>
            </a:r>
            <a:r>
              <a:rPr lang="en-US" altLang="ko-KR" dirty="0"/>
              <a:t>MCU</a:t>
            </a:r>
            <a:r>
              <a:rPr lang="ko-KR" altLang="en-US" dirty="0"/>
              <a:t>에서 받아와서 그릴지</a:t>
            </a:r>
            <a:r>
              <a:rPr lang="en-US" altLang="ko-KR" dirty="0"/>
              <a:t>, </a:t>
            </a:r>
            <a:r>
              <a:rPr lang="ko-KR" altLang="en-US" dirty="0" err="1"/>
              <a:t>연산된</a:t>
            </a:r>
            <a:r>
              <a:rPr lang="ko-KR" altLang="en-US" dirty="0"/>
              <a:t> 특성들 조합으로 각 알고리즘을 구현해서 그릴지</a:t>
            </a:r>
            <a:r>
              <a:rPr lang="en-US" altLang="ko-KR" dirty="0"/>
              <a:t>..</a:t>
            </a:r>
          </a:p>
          <a:p>
            <a:endParaRPr lang="en-US" altLang="ko-KR" dirty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56748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8F8CF0-A77C-46AC-960F-9F10CF6C8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</a:t>
            </a:r>
            <a:r>
              <a:rPr lang="en-US" altLang="ko-KR" dirty="0"/>
              <a:t>2. Custom </a:t>
            </a:r>
            <a:r>
              <a:rPr lang="ko-KR" altLang="en-US" dirty="0"/>
              <a:t>특성 추가 기능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EAD1F8-1E54-4CD8-879D-0DB8B919F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현재 있는 </a:t>
            </a:r>
            <a:r>
              <a:rPr lang="ko-KR" altLang="en-US" dirty="0" err="1"/>
              <a:t>특성값들을</a:t>
            </a:r>
            <a:r>
              <a:rPr lang="ko-KR" altLang="en-US" dirty="0"/>
              <a:t> 기반으로 새로운 </a:t>
            </a:r>
            <a:r>
              <a:rPr lang="en-US" altLang="ko-KR" dirty="0"/>
              <a:t>custom </a:t>
            </a:r>
            <a:r>
              <a:rPr lang="ko-KR" altLang="en-US" dirty="0"/>
              <a:t>특성값 수식을</a:t>
            </a:r>
            <a:br>
              <a:rPr lang="en-US" altLang="ko-KR" dirty="0"/>
            </a:br>
            <a:r>
              <a:rPr lang="ko-KR" altLang="en-US" dirty="0"/>
              <a:t>입력하여 새로운 특성으로 저장하고 사용할 수 있는 기능</a:t>
            </a:r>
            <a:br>
              <a:rPr lang="en-US" altLang="ko-KR" dirty="0"/>
            </a:br>
            <a:r>
              <a:rPr lang="en-US" altLang="ko-KR" dirty="0"/>
              <a:t>- default </a:t>
            </a:r>
            <a:r>
              <a:rPr lang="ko-KR" altLang="en-US" dirty="0" err="1"/>
              <a:t>특성값들과</a:t>
            </a:r>
            <a:r>
              <a:rPr lang="ko-KR" altLang="en-US" dirty="0"/>
              <a:t> 그 </a:t>
            </a:r>
            <a:r>
              <a:rPr lang="ko-KR" altLang="en-US" dirty="0" err="1"/>
              <a:t>특성값들의</a:t>
            </a:r>
            <a:r>
              <a:rPr lang="ko-KR" altLang="en-US" dirty="0"/>
              <a:t> </a:t>
            </a:r>
            <a:r>
              <a:rPr lang="ko-KR" altLang="en-US" dirty="0" err="1"/>
              <a:t>이전값들</a:t>
            </a:r>
            <a:r>
              <a:rPr lang="ko-KR" altLang="en-US" dirty="0"/>
              <a:t> 활용 </a:t>
            </a:r>
            <a:r>
              <a:rPr lang="ko-KR" altLang="en-US" dirty="0" err="1"/>
              <a:t>가능해야됨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8452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8F8CF0-A77C-46AC-960F-9F10CF6C8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</a:t>
            </a:r>
            <a:r>
              <a:rPr lang="en-US" altLang="ko-KR" dirty="0"/>
              <a:t>3. </a:t>
            </a:r>
            <a:r>
              <a:rPr lang="ko-KR" altLang="en-US" dirty="0"/>
              <a:t>그래프 구성 선택 기능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EAD1F8-1E54-4CD8-879D-0DB8B919F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어떤 특성들을 동시에 그릴지 따로 그릴지 등 선택 기능</a:t>
            </a:r>
            <a:endParaRPr lang="en-US" altLang="ko-KR" dirty="0"/>
          </a:p>
          <a:p>
            <a:r>
              <a:rPr lang="ko-KR" altLang="en-US" dirty="0"/>
              <a:t>동시에 그릴 경우 </a:t>
            </a:r>
            <a:r>
              <a:rPr lang="ko-KR" altLang="en-US" dirty="0" err="1"/>
              <a:t>서브축</a:t>
            </a:r>
            <a:r>
              <a:rPr lang="ko-KR" altLang="en-US" dirty="0"/>
              <a:t> 선택 </a:t>
            </a:r>
            <a:r>
              <a:rPr lang="ko-KR" altLang="en-US" dirty="0" err="1"/>
              <a:t>가능하도록하는</a:t>
            </a:r>
            <a:r>
              <a:rPr lang="ko-KR" altLang="en-US" dirty="0"/>
              <a:t> 기능</a:t>
            </a:r>
          </a:p>
        </p:txBody>
      </p:sp>
    </p:spTree>
    <p:extLst>
      <p:ext uri="{BB962C8B-B14F-4D97-AF65-F5344CB8AC3E}">
        <p14:creationId xmlns:p14="http://schemas.microsoft.com/office/powerpoint/2010/main" val="559912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8F8CF0-A77C-46AC-960F-9F10CF6C8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</a:t>
            </a:r>
            <a:r>
              <a:rPr lang="en-US" altLang="ko-KR" dirty="0"/>
              <a:t>4. </a:t>
            </a:r>
            <a:r>
              <a:rPr lang="ko-KR" altLang="en-US" dirty="0"/>
              <a:t>데이터 저장 기능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EAD1F8-1E54-4CD8-879D-0DB8B919F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녹화 시작</a:t>
            </a:r>
            <a:r>
              <a:rPr lang="en-US" altLang="ko-KR" dirty="0"/>
              <a:t>, </a:t>
            </a:r>
            <a:r>
              <a:rPr lang="ko-KR" altLang="en-US" dirty="0"/>
              <a:t>녹화 종료 버튼</a:t>
            </a:r>
            <a:endParaRPr lang="en-US" altLang="ko-KR" dirty="0"/>
          </a:p>
          <a:p>
            <a:r>
              <a:rPr lang="ko-KR" altLang="en-US" dirty="0"/>
              <a:t>저장할 데이터 선택 기능</a:t>
            </a:r>
            <a:endParaRPr lang="en-US" altLang="ko-KR" dirty="0"/>
          </a:p>
          <a:p>
            <a:r>
              <a:rPr lang="ko-KR" altLang="en-US" dirty="0"/>
              <a:t>녹화 종료 시 데이터 저장 위치 및 이름 선택</a:t>
            </a:r>
            <a:br>
              <a:rPr lang="en-US" altLang="ko-KR" dirty="0"/>
            </a:br>
            <a:r>
              <a:rPr lang="en-US" altLang="ko-KR" dirty="0"/>
              <a:t>(</a:t>
            </a:r>
            <a:r>
              <a:rPr lang="ko-KR" altLang="en-US" dirty="0"/>
              <a:t>이전 저장위치에서 열기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5200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D50810-506F-C008-33F2-407FB76A7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</a:t>
            </a:r>
            <a:r>
              <a:rPr lang="en-US" altLang="ko-KR" dirty="0"/>
              <a:t>5. </a:t>
            </a:r>
            <a:r>
              <a:rPr lang="ko-KR" altLang="en-US" dirty="0"/>
              <a:t>오프라인 기능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DFB3353-26D3-66EF-69E4-4FD2A1D8F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오프라인에서 저장된 데이터를 불러와서 디스플레이</a:t>
            </a:r>
            <a:endParaRPr lang="en-US" altLang="ko-KR" dirty="0"/>
          </a:p>
          <a:p>
            <a:r>
              <a:rPr lang="en-US" altLang="ko-KR" dirty="0" err="1"/>
              <a:t>Dll</a:t>
            </a:r>
            <a:r>
              <a:rPr lang="en-US" altLang="ko-KR" dirty="0"/>
              <a:t> </a:t>
            </a:r>
            <a:r>
              <a:rPr lang="ko-KR" altLang="en-US" dirty="0"/>
              <a:t>파일 선택해서 결과값 참조하여 디스플레이</a:t>
            </a:r>
          </a:p>
        </p:txBody>
      </p:sp>
    </p:spTree>
    <p:extLst>
      <p:ext uri="{BB962C8B-B14F-4D97-AF65-F5344CB8AC3E}">
        <p14:creationId xmlns:p14="http://schemas.microsoft.com/office/powerpoint/2010/main" val="4039868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99D58A-3C12-E58C-916E-E6DEEA831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</a:t>
            </a:r>
            <a:r>
              <a:rPr lang="en-US" altLang="ko-KR" dirty="0"/>
              <a:t>6. </a:t>
            </a:r>
            <a:r>
              <a:rPr lang="ko-KR" altLang="en-US" dirty="0"/>
              <a:t>뭔가 검출되었을 때 이펙트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D7B040-38D3-D1DD-0A4A-A224E5B58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뭔가 검출되었을 때 이펙트 나타내는 기능 </a:t>
            </a:r>
            <a:r>
              <a:rPr lang="en-US" altLang="ko-KR" dirty="0"/>
              <a:t>(</a:t>
            </a:r>
            <a:r>
              <a:rPr lang="ko-KR" altLang="en-US" dirty="0"/>
              <a:t>마케팅적 요소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추락</a:t>
            </a:r>
            <a:r>
              <a:rPr lang="en-US" altLang="ko-KR" dirty="0"/>
              <a:t>, </a:t>
            </a:r>
            <a:r>
              <a:rPr lang="ko-KR" altLang="en-US" dirty="0"/>
              <a:t>낙상</a:t>
            </a:r>
            <a:r>
              <a:rPr lang="en-US" altLang="ko-KR" dirty="0"/>
              <a:t>, </a:t>
            </a:r>
            <a:r>
              <a:rPr lang="ko-KR" altLang="en-US" dirty="0"/>
              <a:t>자전거</a:t>
            </a:r>
            <a:r>
              <a:rPr lang="en-US" altLang="ko-KR" dirty="0"/>
              <a:t>, </a:t>
            </a:r>
            <a:r>
              <a:rPr lang="ko-KR" altLang="en-US" dirty="0"/>
              <a:t>등산</a:t>
            </a:r>
            <a:r>
              <a:rPr lang="en-US" altLang="ko-KR" dirty="0"/>
              <a:t>, </a:t>
            </a:r>
            <a:r>
              <a:rPr lang="ko-KR" altLang="en-US" dirty="0" err="1"/>
              <a:t>킥보드</a:t>
            </a:r>
            <a:r>
              <a:rPr lang="ko-KR" altLang="en-US" dirty="0"/>
              <a:t> 모두 활용 가능</a:t>
            </a:r>
            <a:r>
              <a:rPr lang="en-US" altLang="ko-KR" dirty="0"/>
              <a:t>?!?!?!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1220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99D58A-3C12-E58C-916E-E6DEEA831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</a:t>
            </a:r>
            <a:r>
              <a:rPr lang="en-US" altLang="ko-KR" dirty="0"/>
              <a:t>7. </a:t>
            </a:r>
            <a:r>
              <a:rPr lang="ko-KR" altLang="en-US" dirty="0"/>
              <a:t>추정된 자세 디스플레이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D7B040-38D3-D1DD-0A4A-A224E5B58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Euler Angle </a:t>
            </a:r>
            <a:r>
              <a:rPr lang="ko-KR" altLang="en-US" dirty="0"/>
              <a:t>기반으로 자세 디스플레이 기능</a:t>
            </a:r>
          </a:p>
        </p:txBody>
      </p:sp>
      <p:pic>
        <p:nvPicPr>
          <p:cNvPr id="1026" name="Picture 2" descr="An Arduino Library for the x-IMU3 GUI, IMU Data Visualisation Tool | by  David Such | Embedded AI | Medium">
            <a:extLst>
              <a:ext uri="{FF2B5EF4-FFF2-40B4-BE49-F238E27FC236}">
                <a16:creationId xmlns:a16="http://schemas.microsoft.com/office/drawing/2014/main" id="{D3A056CA-14D3-4F27-B27B-111019A9A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469" y="2471071"/>
            <a:ext cx="6698326" cy="436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118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1D222F-CE99-4F0D-86CB-B0F966C3EDE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어플 레퍼런스 </a:t>
            </a:r>
            <a:r>
              <a:rPr lang="en-US" altLang="ko-KR" dirty="0"/>
              <a:t>(</a:t>
            </a:r>
            <a:r>
              <a:rPr lang="en-US" altLang="ko-KR" dirty="0" err="1"/>
              <a:t>phyphox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A8E76F2-3384-41BA-9316-635112952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294" y="3253340"/>
            <a:ext cx="1616094" cy="350359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F96353B-2FCF-4514-8532-61B10B8F6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552" y="3253340"/>
            <a:ext cx="1616094" cy="350359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63D0595-49B2-456A-9F2E-C6BECCF00B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810" y="3253340"/>
            <a:ext cx="1616094" cy="350359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FA403AA-7BDF-40EA-9C95-EAE6762142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067" y="3253340"/>
            <a:ext cx="1616094" cy="3503594"/>
          </a:xfrm>
          <a:prstGeom prst="rect">
            <a:avLst/>
          </a:prstGeom>
        </p:spPr>
      </p:pic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5938B56C-D364-4957-A835-C8EEB579580E}"/>
              </a:ext>
            </a:extLst>
          </p:cNvPr>
          <p:cNvSpPr txBox="1">
            <a:spLocks/>
          </p:cNvSpPr>
          <p:nvPr/>
        </p:nvSpPr>
        <p:spPr>
          <a:xfrm>
            <a:off x="838199" y="1825625"/>
            <a:ext cx="10673615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eriod"/>
            </a:pPr>
            <a:r>
              <a:rPr lang="ko-KR" altLang="en-US" dirty="0"/>
              <a:t>센서 선택 </a:t>
            </a:r>
            <a:r>
              <a:rPr lang="en-US" altLang="ko-KR" dirty="0"/>
              <a:t>(</a:t>
            </a:r>
            <a:r>
              <a:rPr lang="ko-KR" altLang="en-US" dirty="0"/>
              <a:t>여러 센서 조합도 가능</a:t>
            </a:r>
            <a:r>
              <a:rPr lang="en-US" altLang="ko-KR" dirty="0"/>
              <a:t>)</a:t>
            </a:r>
          </a:p>
          <a:p>
            <a:pPr marL="514350" indent="-514350">
              <a:buAutoNum type="arabicPeriod"/>
            </a:pPr>
            <a:r>
              <a:rPr lang="en-US" altLang="ko-KR" dirty="0"/>
              <a:t>Graph</a:t>
            </a:r>
            <a:r>
              <a:rPr lang="ko-KR" altLang="en-US" dirty="0"/>
              <a:t> 탭에서 실시간 확인 </a:t>
            </a:r>
            <a:r>
              <a:rPr lang="en-US" altLang="ko-KR" dirty="0"/>
              <a:t>(</a:t>
            </a:r>
            <a:r>
              <a:rPr lang="ko-KR" altLang="en-US" dirty="0"/>
              <a:t>상단에서 재생 버튼으로 녹화 시작</a:t>
            </a:r>
            <a:r>
              <a:rPr lang="en-US" altLang="ko-KR" dirty="0"/>
              <a:t>)</a:t>
            </a:r>
            <a:br>
              <a:rPr lang="en-US" altLang="ko-KR" dirty="0"/>
            </a:br>
            <a:r>
              <a:rPr lang="en-US" altLang="ko-KR" dirty="0"/>
              <a:t>(Absolute </a:t>
            </a:r>
            <a:r>
              <a:rPr lang="ko-KR" altLang="en-US" dirty="0"/>
              <a:t>탭에서는 </a:t>
            </a:r>
            <a:r>
              <a:rPr lang="en-US" altLang="ko-KR" dirty="0"/>
              <a:t>ASVM</a:t>
            </a:r>
            <a:r>
              <a:rPr lang="ko-KR" altLang="en-US" dirty="0"/>
              <a:t>이 나타남</a:t>
            </a:r>
            <a:r>
              <a:rPr lang="en-US" altLang="ko-K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36360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1D222F-CE99-4F0D-86CB-B0F966C3EDE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어플 레퍼런스 </a:t>
            </a:r>
            <a:r>
              <a:rPr lang="en-US" altLang="ko-KR" dirty="0"/>
              <a:t>(</a:t>
            </a:r>
            <a:r>
              <a:rPr lang="en-US" altLang="ko-KR" dirty="0" err="1"/>
              <a:t>phyphox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5938B56C-D364-4957-A835-C8EEB579580E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eriod"/>
            </a:pPr>
            <a:r>
              <a:rPr lang="ko-KR" altLang="en-US" dirty="0"/>
              <a:t>여러 센서 조합</a:t>
            </a:r>
            <a:endParaRPr lang="en-US" altLang="ko-KR" dirty="0"/>
          </a:p>
          <a:p>
            <a:pPr marL="514350" indent="-514350">
              <a:buAutoNum type="arabicPeriod"/>
            </a:pPr>
            <a:r>
              <a:rPr lang="ko-KR" altLang="en-US" dirty="0"/>
              <a:t>샘플링 </a:t>
            </a:r>
            <a:r>
              <a:rPr lang="ko-KR" altLang="en-US" dirty="0" err="1"/>
              <a:t>레이트</a:t>
            </a:r>
            <a:r>
              <a:rPr lang="ko-KR" altLang="en-US" dirty="0"/>
              <a:t> 입력</a:t>
            </a:r>
            <a:r>
              <a:rPr lang="en-US" altLang="ko-KR" dirty="0"/>
              <a:t> + </a:t>
            </a:r>
            <a:r>
              <a:rPr lang="ko-KR" altLang="en-US" dirty="0"/>
              <a:t>센서 선택</a:t>
            </a:r>
            <a:r>
              <a:rPr lang="en-US" altLang="ko-KR" dirty="0"/>
              <a:t>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/>
              <a:t>그래프 탭에서 확인 가능</a:t>
            </a:r>
            <a:endParaRPr lang="en-US" altLang="ko-KR" dirty="0"/>
          </a:p>
          <a:p>
            <a:pPr marL="514350" indent="-514350">
              <a:buAutoNum type="arabicPeriod"/>
            </a:pPr>
            <a:r>
              <a:rPr lang="ko-KR" altLang="en-US" dirty="0"/>
              <a:t>데이터 저장 및 커스텀 설정 저장</a:t>
            </a:r>
            <a:endParaRPr lang="en-US" altLang="ko-KR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46C63AE-FBC5-4BF4-8283-756E99DC1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552" y="3253340"/>
            <a:ext cx="1615728" cy="35028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E2A548A-95B8-4B06-B7FE-E62C4A8CA6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670" y="3253340"/>
            <a:ext cx="1615728" cy="350280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4DE041D-F4AC-4E02-AC55-F12BB6754F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06" y="3253340"/>
            <a:ext cx="1615728" cy="350280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2ACDEF2-8C6A-47D9-83E2-7E41523599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433" y="3253340"/>
            <a:ext cx="1615728" cy="35028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695FA21C-FAB3-45A7-93C5-A60384A9F8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788" y="3253340"/>
            <a:ext cx="1615728" cy="350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170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306</Words>
  <Application>Microsoft Office PowerPoint</Application>
  <PresentationFormat>와이드스크린</PresentationFormat>
  <Paragraphs>37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실험용 GUI 프로그램 요구사항 정의</vt:lpstr>
      <vt:lpstr>기능1. 디스플레이할 항목 선택 기능</vt:lpstr>
      <vt:lpstr>기능2. Custom 특성 추가 기능</vt:lpstr>
      <vt:lpstr>기능3. 그래프 구성 선택 기능</vt:lpstr>
      <vt:lpstr>기능4. 데이터 저장 기능</vt:lpstr>
      <vt:lpstr>기능5. 오프라인 기능</vt:lpstr>
      <vt:lpstr>기능6. 뭔가 검출되었을 때 이펙트</vt:lpstr>
      <vt:lpstr>기능7. 추정된 자세 디스플레이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실험용 GUI 프로그램 요구사항 정의</dc:title>
  <dc:creator>Bummo Koo</dc:creator>
  <cp:lastModifiedBy>Bummo Koo</cp:lastModifiedBy>
  <cp:revision>6</cp:revision>
  <dcterms:created xsi:type="dcterms:W3CDTF">2025-10-26T23:46:21Z</dcterms:created>
  <dcterms:modified xsi:type="dcterms:W3CDTF">2025-10-27T07:35:10Z</dcterms:modified>
</cp:coreProperties>
</file>